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E3049-967D-D848-81F2-99DE67A56244}" type="datetimeFigureOut">
              <a:rPr lang="en-US" smtClean="0"/>
              <a:t>12/6/13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B29DB-1B45-4143-AAF1-10D750C8902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the 3 primary </a:t>
            </a:r>
            <a:r>
              <a:rPr lang="en-US" dirty="0" err="1" smtClean="0"/>
              <a:t>colours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Explain the difference between harmonious and complementary </a:t>
            </a:r>
            <a:r>
              <a:rPr lang="en-US" dirty="0" err="1" smtClean="0"/>
              <a:t>colours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the B stand for in pencils?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2 special periods that Picasso had?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the difference between materials and media?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type of shapes did Picasso use in his artworks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the term ‘illustration’ refer to.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4 art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 2 art principles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do you create the illusion of depth in a picture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style of art did Picasso pioneer?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Define a secondary colour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can you determine if a picture belongs to cubism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did </a:t>
            </a:r>
            <a:r>
              <a:rPr lang="en-US" dirty="0"/>
              <a:t>P</a:t>
            </a:r>
            <a:r>
              <a:rPr lang="en-US" dirty="0" smtClean="0"/>
              <a:t>icasso pioneer cubism with?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Which pencil is the hardest?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we blend from light to dark, what element is this referring to?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your paintings, the first layer of paint was watered down paint. What term do we give this?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151</Words>
  <Application>Microsoft Macintosh PowerPoint</Application>
  <PresentationFormat>On-screen Show (4:3)</PresentationFormat>
  <Paragraphs>17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Name the 3 primary colours</vt:lpstr>
      <vt:lpstr>How do you create the illusion of depth in a picture</vt:lpstr>
      <vt:lpstr>What style of art did Picasso pioneer?</vt:lpstr>
      <vt:lpstr>Define a secondary colour</vt:lpstr>
      <vt:lpstr>How can you determine if a picture belongs to cubism</vt:lpstr>
      <vt:lpstr>Who did Picasso pioneer cubism with?</vt:lpstr>
      <vt:lpstr>Which pencil is the hardest?</vt:lpstr>
      <vt:lpstr>When we blend from light to dark, what element is this referring to?</vt:lpstr>
      <vt:lpstr>In your paintings, the first layer of paint was watered down paint. What term do we give this?</vt:lpstr>
      <vt:lpstr>Explain the difference between harmonious and complementary colours?</vt:lpstr>
      <vt:lpstr>What does the B stand for in pencils?</vt:lpstr>
      <vt:lpstr>What were 2 special periods that Picasso had?</vt:lpstr>
      <vt:lpstr>What is the difference between materials and media?</vt:lpstr>
      <vt:lpstr>What type of shapes did Picasso use in his artworks</vt:lpstr>
      <vt:lpstr>What does the term ‘illustration’ refer to. </vt:lpstr>
      <vt:lpstr>Name 4 art elements</vt:lpstr>
      <vt:lpstr>Name 2 art principles</vt:lpstr>
    </vt:vector>
  </TitlesOfParts>
  <Company>DEECD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the 3 primary colours</dc:title>
  <dc:creator>DEECD</dc:creator>
  <cp:lastModifiedBy>DEECD</cp:lastModifiedBy>
  <cp:revision>2</cp:revision>
  <dcterms:created xsi:type="dcterms:W3CDTF">2013-12-05T21:48:27Z</dcterms:created>
  <dcterms:modified xsi:type="dcterms:W3CDTF">2013-12-05T23:52:54Z</dcterms:modified>
</cp:coreProperties>
</file>